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530507-C0BE-9CF9-5503-65052AEB5D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57AB803-B8AB-A624-9736-0E22321295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A3A4DD9-BE1A-7A1E-AAD0-EC9B7224B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7560-4375-4B95-BD07-9582F1754811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8948484-F51C-9C86-D214-EC4D7D419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0EFC6EA-9E4E-7198-5BAF-1612A614D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8108-F9F0-4906-8DE8-4E9D106488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8700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698502-2E47-4965-1F7F-C4262866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B87A37-842A-4C66-320E-3040320C13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7F7A891-17F5-5897-5005-C50929734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7560-4375-4B95-BD07-9582F1754811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1E8A2A8-3F4E-69CE-D64D-4A07F80FC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F29628A-4B82-D6B6-9F5F-E86A43A92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8108-F9F0-4906-8DE8-4E9D106488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8792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433FC9-7992-663A-29D9-F9635ED01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FB58C87-C891-1DBA-17FF-CFEC5A7BB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FE3F63B-5DA0-02D0-C792-D917B1A03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7560-4375-4B95-BD07-9582F1754811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AFB7714-FD94-C029-1892-20D04BAE7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051B254-2C56-94C2-0D44-4FF94B9E5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8108-F9F0-4906-8DE8-4E9D106488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4396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C5020C-A424-FFCD-3428-CDB09531B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6B034F2-F027-5518-F238-985486E1A2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361C982-478C-9094-FF45-7A84649A99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917C64A-22F9-5BD6-CA42-B3F04DE1C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7560-4375-4B95-BD07-9582F1754811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B533A76-A65A-CDAE-CC49-11231A30A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2F2CE4E-CF4F-13C4-BE07-96A1B641C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8108-F9F0-4906-8DE8-4E9D106488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7262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BBC660-6C21-D33E-F21A-18D2F1B35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DE0847B-22E5-5FC1-4539-B56AE8A58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E5891D6-2204-F77D-A84E-71E491A699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E4F1AAD-5DA0-936E-DCD9-99A8F63421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30F4E2A-8DAF-F8D3-AD70-9CF14F4260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E2D839A-F3B7-75EF-B0D7-4FF0E6D8F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7560-4375-4B95-BD07-9582F1754811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E002D56-C6F7-D76C-1E15-802D0E6F1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87C4F1F-85FB-0B60-4A63-8BDEA73F0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8108-F9F0-4906-8DE8-4E9D106488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5033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7C65A1-94B1-48A2-5AE1-D3C0FD2DA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E3F494C-4E01-D2FC-32CD-C669BC8B2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7560-4375-4B95-BD07-9582F1754811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9FF459C-E982-6788-C619-2219B67E4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870BDF8-6A32-1C24-356F-09E496FF3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8108-F9F0-4906-8DE8-4E9D106488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092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E4B590E-0DBE-EDD7-DCF3-C17708781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7560-4375-4B95-BD07-9582F1754811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7600C0D-E295-63CB-EB9D-154E1D75A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7EEE907-0E3C-78F7-BF2B-D14E7961C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8108-F9F0-4906-8DE8-4E9D106488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2541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F9EB92-A952-A342-A561-65462EDCB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950614D-EA74-1177-107D-975D75610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57B2C23-1481-F51B-D971-036884F096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E6A0310-5E59-8FFF-0DD4-78F5B015E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7560-4375-4B95-BD07-9582F1754811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CF6CD39-9785-971C-A5C0-E131FD650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58C69B9-57E1-41EC-9AF4-CEDEDB5FC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8108-F9F0-4906-8DE8-4E9D106488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0989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A0EAF5-BBB1-D5DF-C32F-654C0E4FC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C399EC3-E577-8FD9-A8A4-C6E8AE2CA8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C6950D0-FC8C-931F-850B-323F108DA3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E4682EE-FF2E-B86A-0382-987307889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7560-4375-4B95-BD07-9582F1754811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34416A3-3F80-06FB-47B2-9F1A63273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A289EB0-4130-201D-851A-97A85A6A0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8108-F9F0-4906-8DE8-4E9D106488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0709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AAE273-FEFB-8C9D-D369-7A68B2F22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F22D6AF-F0F8-B38F-FF3F-23AA9E3FB0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54BBC1E-F04D-46A0-7BBD-C66CCE2B0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7560-4375-4B95-BD07-9582F1754811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39005A8-E2BB-310C-E8B1-CCBAC789E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6A629F5-A47C-F5F0-24BB-91B7B1D11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8108-F9F0-4906-8DE8-4E9D106488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166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3F47FF9-58B0-7AA2-1D96-3B49528157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4A022A9-A6AB-7C4D-BF65-A03F0F4F6C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7DF76D6-75BA-B153-2816-2A11A3676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7560-4375-4B95-BD07-9582F1754811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7476D3C-43CF-7ED8-ABF3-A5473DA9B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332133-8DE9-6752-93E9-B4157AA6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8108-F9F0-4906-8DE8-4E9D106488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7411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688D705-8CCF-7FAD-3755-AFC326EC3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5EFCEE8-AE26-3117-5611-A2D6D46E0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35382C5-B506-4CC2-6C9E-A2ED43C3A6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6D7560-4375-4B95-BD07-9582F1754811}" type="datetimeFigureOut">
              <a:rPr lang="it-IT" smtClean="0"/>
              <a:t>13/06/2025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5E17106-4B2D-B9DB-978D-EE3771D85E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6131C1A-25B4-C3B1-9EA8-560FF7A9A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BA8108-F9F0-4906-8DE8-4E9D106488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091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9AC535-CFD1-A5C2-A047-21DE7D609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/>
              <a:t>D.D.S. DESIGN SRL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D4B10DB-7BCC-EC17-45DB-807B9E369F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t-IT" dirty="0"/>
              <a:t>ACQUSITO ED INSTALLAZIONE DI UN IMPIANTO DI PRODUZIONE DI ENERGIA DA FONTI RINNOVABILI PER L’AUTOCONSUMO</a:t>
            </a:r>
          </a:p>
          <a:p>
            <a:pPr marL="0" indent="0" algn="ctr">
              <a:buNone/>
            </a:pPr>
            <a:r>
              <a:rPr lang="it-IT" dirty="0"/>
              <a:t>Totale progetto ammesso: €81.500</a:t>
            </a:r>
          </a:p>
          <a:p>
            <a:pPr marL="0" indent="0" algn="ctr">
              <a:buNone/>
            </a:pPr>
            <a:r>
              <a:rPr lang="it-IT" dirty="0"/>
              <a:t>Importo totale finanziamento approvato: €81.500</a:t>
            </a:r>
          </a:p>
          <a:p>
            <a:pPr marL="0" indent="0" algn="ctr">
              <a:buNone/>
            </a:pPr>
            <a:r>
              <a:rPr lang="it-IT" dirty="0"/>
              <a:t>Codice Unico di Progetto (CUP): J38B24000410009 </a:t>
            </a:r>
          </a:p>
          <a:p>
            <a:pPr marL="0" indent="0" algn="ctr">
              <a:buNone/>
            </a:pPr>
            <a:endParaRPr lang="it-IT" dirty="0"/>
          </a:p>
          <a:p>
            <a:pPr marL="0" indent="0" algn="ctr">
              <a:buNone/>
            </a:pPr>
            <a:endParaRPr lang="it-IT" dirty="0"/>
          </a:p>
        </p:txBody>
      </p:sp>
      <p:pic>
        <p:nvPicPr>
          <p:cNvPr id="5" name="Immagine 4" descr="Immagine che contiene testo, logo, schermata, Carattere&#10;&#10;Il contenuto generato dall'IA potrebbe non essere corretto.">
            <a:extLst>
              <a:ext uri="{FF2B5EF4-FFF2-40B4-BE49-F238E27FC236}">
                <a16:creationId xmlns:a16="http://schemas.microsoft.com/office/drawing/2014/main" id="{3D378942-7F35-4004-88F7-D7012CC51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029" y="4431832"/>
            <a:ext cx="6469941" cy="174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8505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44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di Office</vt:lpstr>
      <vt:lpstr>D.D.S. DESIGN SRL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office7</dc:creator>
  <cp:lastModifiedBy>susy astolfi</cp:lastModifiedBy>
  <cp:revision>1</cp:revision>
  <dcterms:created xsi:type="dcterms:W3CDTF">2025-06-13T09:31:35Z</dcterms:created>
  <dcterms:modified xsi:type="dcterms:W3CDTF">2025-06-13T11:40:24Z</dcterms:modified>
</cp:coreProperties>
</file>